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Тура по итогам 1 квартала 2021 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2214554"/>
          <a:ext cx="6215108" cy="2286016"/>
        </p:xfrm>
        <a:graphic>
          <a:graphicData uri="http://schemas.openxmlformats.org/drawingml/2006/table">
            <a:tbl>
              <a:tblPr/>
              <a:tblGrid>
                <a:gridCol w="1428760"/>
                <a:gridCol w="1678794"/>
                <a:gridCol w="1553777"/>
                <a:gridCol w="1553777"/>
              </a:tblGrid>
              <a:tr h="1905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полугодие 2020 года (факт)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месяцев 2020 года (факт)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(факт)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 квартал 2021 года (факт)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57950" y="1785926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квартала 2021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150</Words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21</cp:revision>
  <dcterms:created xsi:type="dcterms:W3CDTF">2016-05-25T06:33:36Z</dcterms:created>
  <dcterms:modified xsi:type="dcterms:W3CDTF">2021-09-23T05:44:59Z</dcterms:modified>
</cp:coreProperties>
</file>