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3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showVal val="1"/>
          </c:dLbls>
          <c:cat>
            <c:strRef>
              <c:f>'1 кв 2023'!$A$3:$D$3</c:f>
              <c:strCache>
                <c:ptCount val="4"/>
                <c:pt idx="0">
                  <c:v>1 полугодие 2022 года (факт)</c:v>
                </c:pt>
                <c:pt idx="1">
                  <c:v>9 месяцев 2022 года (факт)</c:v>
                </c:pt>
                <c:pt idx="2">
                  <c:v>2022 год (факт) </c:v>
                </c:pt>
                <c:pt idx="3">
                  <c:v>1 квартал 2023 года (факт)</c:v>
                </c:pt>
              </c:strCache>
            </c:strRef>
          </c:cat>
          <c:val>
            <c:numRef>
              <c:f>'1 кв 2023'!$A$4:$D$4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100156928"/>
        <c:axId val="100216832"/>
        <c:axId val="51839424"/>
      </c:bar3DChart>
      <c:catAx>
        <c:axId val="100156928"/>
        <c:scaling>
          <c:orientation val="minMax"/>
        </c:scaling>
        <c:axPos val="b"/>
        <c:tickLblPos val="nextTo"/>
        <c:crossAx val="100216832"/>
        <c:crosses val="autoZero"/>
        <c:auto val="1"/>
        <c:lblAlgn val="ctr"/>
        <c:lblOffset val="100"/>
      </c:catAx>
      <c:valAx>
        <c:axId val="100216832"/>
        <c:scaling>
          <c:orientation val="minMax"/>
        </c:scaling>
        <c:delete val="1"/>
        <c:axPos val="l"/>
        <c:numFmt formatCode="#,##0.00" sourceLinked="1"/>
        <c:tickLblPos val="nextTo"/>
        <c:crossAx val="100156928"/>
        <c:crosses val="autoZero"/>
        <c:crossBetween val="between"/>
      </c:valAx>
      <c:serAx>
        <c:axId val="51839424"/>
        <c:scaling>
          <c:orientation val="minMax"/>
        </c:scaling>
        <c:delete val="1"/>
        <c:axPos val="b"/>
        <c:tickLblPos val="nextTo"/>
        <c:crossAx val="100216832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7148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 по итогам 1 квартала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1785926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1 квартала 2021 года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119</Words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23</cp:revision>
  <dcterms:created xsi:type="dcterms:W3CDTF">2016-05-25T06:33:36Z</dcterms:created>
  <dcterms:modified xsi:type="dcterms:W3CDTF">2023-04-19T11:58:30Z</dcterms:modified>
</cp:coreProperties>
</file>