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-new\fin\&#1054;&#1083;&#1103;%20&#1050;&#1086;&#1074;&#1099;&#1088;&#1079;&#1080;&#1085;&#1072;\&#1076;&#1083;&#1103;%20&#1089;&#1072;&#1081;&#1090;&#1072;\&#1084;&#1091;&#1085;&#1080;&#1094;&#1080;&#1087;&#1072;&#1083;&#1100;&#1085;&#1099;&#1081;%20&#1076;&#1086;&#1083;&#1075;\2%20&#1082;&#1074;&#1072;&#1088;&#1090;&#1072;&#1083;%202016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Объем муниципального долга                  Городского</a:t>
            </a:r>
            <a:r>
              <a:rPr lang="ru-RU" baseline="0"/>
              <a:t> округа Верхняя Тура</a:t>
            </a:r>
            <a:endParaRPr lang="ru-RU"/>
          </a:p>
        </c:rich>
      </c:tx>
      <c:layout/>
    </c:title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29977"/>
          <c:y val="0.21434376402431571"/>
          <c:w val="0.63948512685914261"/>
          <c:h val="0.58223355500251495"/>
        </c:manualLayout>
      </c:layout>
      <c:bar3DChart>
        <c:barDir val="col"/>
        <c:grouping val="clustered"/>
        <c:ser>
          <c:idx val="0"/>
          <c:order val="0"/>
          <c:tx>
            <c:v>Объем муниципального долга, тыс.руб.</c:v>
          </c:tx>
          <c:dLbls>
            <c:dLbl>
              <c:idx val="0"/>
              <c:layout>
                <c:manualLayout>
                  <c:x val="1.5481371612954761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698E-2"/>
                </c:manualLayout>
              </c:layout>
              <c:showVal val="1"/>
            </c:dLbl>
            <c:dLbl>
              <c:idx val="2"/>
              <c:layout>
                <c:manualLayout>
                  <c:x val="1.9351562140488592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3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 кв. 2016 года</c:v>
                </c:pt>
              </c:strCache>
            </c:strRef>
          </c:cat>
          <c:val>
            <c:numRef>
              <c:f>Лист1!$A$4:$D$4</c:f>
              <c:numCache>
                <c:formatCode>_-* #,##0.00_р_._-;\-* #,##0.00_р_._-;_-* "-"??_р_._-;_-@_-</c:formatCode>
                <c:ptCount val="4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2482</c:v>
                </c:pt>
              </c:numCache>
            </c:numRef>
          </c:val>
        </c:ser>
        <c:shape val="cone"/>
        <c:axId val="48477696"/>
        <c:axId val="68032384"/>
        <c:axId val="0"/>
      </c:bar3DChart>
      <c:catAx>
        <c:axId val="48477696"/>
        <c:scaling>
          <c:orientation val="minMax"/>
        </c:scaling>
        <c:axPos val="b"/>
        <c:tickLblPos val="nextTo"/>
        <c:crossAx val="68032384"/>
        <c:crosses val="autoZero"/>
        <c:auto val="1"/>
        <c:lblAlgn val="ctr"/>
        <c:lblOffset val="100"/>
      </c:catAx>
      <c:valAx>
        <c:axId val="68032384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48477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907256678577221"/>
          <c:y val="0.24578434172412419"/>
          <c:w val="0.18840787345583901"/>
          <c:h val="0.2872740130281643"/>
        </c:manualLayout>
      </c:layout>
    </c:legend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857224" y="1000108"/>
          <a:ext cx="7429552" cy="442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111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5</cp:revision>
  <dcterms:created xsi:type="dcterms:W3CDTF">2016-05-25T06:33:36Z</dcterms:created>
  <dcterms:modified xsi:type="dcterms:W3CDTF">2016-07-13T11:26:18Z</dcterms:modified>
</cp:coreProperties>
</file>