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7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038"/>
          <c:y val="0.21434376402431571"/>
          <c:w val="0.63948512685914261"/>
          <c:h val="0.58223355500251317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07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837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4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'год 2017'!$A$3:$E$3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'год 2017'!$A$4:$E$4</c:f>
              <c:numCache>
                <c:formatCode>_-* #,##0.00_р_._-;\-* #,##0.00_р_._-;_-* "-"??_р_._-;_-@_-</c:formatCode>
                <c:ptCount val="5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</c:numCache>
            </c:numRef>
          </c:val>
        </c:ser>
        <c:shape val="cone"/>
        <c:axId val="84196736"/>
        <c:axId val="89961600"/>
        <c:axId val="0"/>
      </c:bar3DChart>
      <c:catAx>
        <c:axId val="84196736"/>
        <c:scaling>
          <c:orientation val="minMax"/>
        </c:scaling>
        <c:axPos val="b"/>
        <c:tickLblPos val="nextTo"/>
        <c:crossAx val="89961600"/>
        <c:crosses val="autoZero"/>
        <c:auto val="1"/>
        <c:lblAlgn val="ctr"/>
        <c:lblOffset val="100"/>
      </c:catAx>
      <c:valAx>
        <c:axId val="8996160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8419673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0.83073</cdr:x>
      <cdr:y>0.24741</cdr:y>
    </cdr:from>
    <cdr:to>
      <cdr:x>0.96729</cdr:x>
      <cdr:y>0.49611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62616" y="9096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туб.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23962" y="1590675"/>
          <a:ext cx="6696076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116</Words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9</cp:revision>
  <dcterms:created xsi:type="dcterms:W3CDTF">2016-05-25T06:33:36Z</dcterms:created>
  <dcterms:modified xsi:type="dcterms:W3CDTF">2018-02-15T09:10:53Z</dcterms:modified>
</cp:coreProperties>
</file>