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1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dLbls>
            <c:showVal val="1"/>
          </c:dLbls>
          <c:cat>
            <c:strRef>
              <c:f>' 2021'!$A$3:$D$3</c:f>
              <c:strCache>
                <c:ptCount val="4"/>
                <c:pt idx="0">
                  <c:v>1 квартал 2021 года (факт)</c:v>
                </c:pt>
                <c:pt idx="1">
                  <c:v>1 полугодие 2021 года (факт)</c:v>
                </c:pt>
                <c:pt idx="2">
                  <c:v>9 месяцев 2021 года (факт)</c:v>
                </c:pt>
                <c:pt idx="3">
                  <c:v>2021 год (факт) </c:v>
                </c:pt>
              </c:strCache>
            </c:strRef>
          </c:cat>
          <c:val>
            <c:numRef>
              <c:f>' 2021'!$A$4:$D$4</c:f>
              <c:numCache>
                <c:formatCode>#,##0.00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82327040"/>
        <c:axId val="83706240"/>
        <c:axId val="82322304"/>
      </c:bar3DChart>
      <c:catAx>
        <c:axId val="82327040"/>
        <c:scaling>
          <c:orientation val="minMax"/>
        </c:scaling>
        <c:axPos val="b"/>
        <c:tickLblPos val="nextTo"/>
        <c:crossAx val="83706240"/>
        <c:crosses val="autoZero"/>
        <c:auto val="1"/>
        <c:lblAlgn val="ctr"/>
        <c:lblOffset val="100"/>
      </c:catAx>
      <c:valAx>
        <c:axId val="83706240"/>
        <c:scaling>
          <c:orientation val="minMax"/>
        </c:scaling>
        <c:delete val="1"/>
        <c:axPos val="l"/>
        <c:numFmt formatCode="#,##0.00" sourceLinked="1"/>
        <c:tickLblPos val="nextTo"/>
        <c:crossAx val="82327040"/>
        <c:crosses val="autoZero"/>
        <c:crossBetween val="between"/>
      </c:valAx>
      <c:serAx>
        <c:axId val="82322304"/>
        <c:scaling>
          <c:orientation val="minMax"/>
        </c:scaling>
        <c:delete val="1"/>
        <c:axPos val="b"/>
        <c:tickLblPos val="nextTo"/>
        <c:crossAx val="83706240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Тура по итогам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2021 года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1928802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https://cnis.ru/articles/img/kom_usl/fa19338c7e270d021356f66f466dfb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5984" y="23574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000372"/>
            <a:ext cx="7858180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отчетного периода заимствований 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115</Words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24</cp:revision>
  <dcterms:created xsi:type="dcterms:W3CDTF">2016-05-25T06:33:36Z</dcterms:created>
  <dcterms:modified xsi:type="dcterms:W3CDTF">2022-03-10T10:15:41Z</dcterms:modified>
</cp:coreProperties>
</file>