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02"/>
          <c:y val="0.21434376402431571"/>
          <c:w val="0.63948512685914261"/>
          <c:h val="0.58223355500251106"/>
        </c:manualLayout>
      </c:layout>
      <c:bar3DChart>
        <c:barDir val="col"/>
        <c:grouping val="clustered"/>
        <c:ser>
          <c:idx val="1"/>
          <c:order val="1"/>
          <c:cat>
            <c:multiLvlStrRef>
              <c:f>год!$A$3:$G$3</c:f>
            </c:multiLvlStrRef>
          </c:cat>
          <c:val>
            <c:numRef>
              <c:f>год!$A$4:$G$4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1.5481371612954866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18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5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5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'[Лист Microsoft Office Excel.xlsx]год'!$A$3:$G$3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9 месяцев 2019г.</c:v>
                </c:pt>
              </c:strCache>
            </c:strRef>
          </c:cat>
          <c:val>
            <c:numRef>
              <c:f>'[Лист Microsoft Office Excel.xlsx]год'!$A$4:$G$4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83899904"/>
        <c:axId val="83911808"/>
        <c:axId val="0"/>
      </c:bar3DChart>
      <c:catAx>
        <c:axId val="83899904"/>
        <c:scaling>
          <c:orientation val="minMax"/>
        </c:scaling>
        <c:axPos val="b"/>
        <c:tickLblPos val="nextTo"/>
        <c:crossAx val="83911808"/>
        <c:crosses val="autoZero"/>
        <c:auto val="1"/>
        <c:lblAlgn val="ctr"/>
        <c:lblOffset val="100"/>
      </c:catAx>
      <c:valAx>
        <c:axId val="8391180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389990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428736"/>
          <a:ext cx="871543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снижался. Погашение долга производилось в строгом соответствии с графиками погашения задолженности. .  В 1 квартале 2019 года полностью погашены все  реструктуризированные кредиты Городского округа Верхняя Тура на сумму 446 тыс.руб.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136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17</cp:revision>
  <dcterms:created xsi:type="dcterms:W3CDTF">2016-05-25T06:33:36Z</dcterms:created>
  <dcterms:modified xsi:type="dcterms:W3CDTF">2019-10-08T10:39:24Z</dcterms:modified>
</cp:coreProperties>
</file>