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1%20&#1075;&#1086;&#1076;%20-%20&#1082;&#1086;&#1087;&#1080;&#110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dLbl>
              <c:idx val="0"/>
              <c:layout>
                <c:manualLayout>
                  <c:x val="-1.2698323821255613E-2"/>
                  <c:y val="-7.8703703703703776E-2"/>
                </c:manualLayout>
              </c:layout>
              <c:showVal val="1"/>
            </c:dLbl>
            <c:dLbl>
              <c:idx val="1"/>
              <c:layout>
                <c:manualLayout>
                  <c:x val="1.0581936517712999E-2"/>
                  <c:y val="-7.4074074074074112E-2"/>
                </c:manualLayout>
              </c:layout>
              <c:showVal val="1"/>
            </c:dLbl>
            <c:dLbl>
              <c:idx val="2"/>
              <c:layout>
                <c:manualLayout>
                  <c:x val="-8.4655492141704012E-3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-1.0581936517712999E-2"/>
                  <c:y val="-7.4074074074074084E-2"/>
                </c:manualLayout>
              </c:layout>
              <c:showVal val="1"/>
            </c:dLbl>
            <c:showVal val="1"/>
          </c:dLbls>
          <c:cat>
            <c:strRef>
              <c:f>'9 месяцев 2021'!$A$3:$D$3</c:f>
              <c:strCache>
                <c:ptCount val="4"/>
                <c:pt idx="0">
                  <c:v>2020 год (факт) </c:v>
                </c:pt>
                <c:pt idx="1">
                  <c:v>1 квартал 2021 года (факт)</c:v>
                </c:pt>
                <c:pt idx="2">
                  <c:v>1 полугодие 2021 года (факт)</c:v>
                </c:pt>
                <c:pt idx="3">
                  <c:v>9 месяцев 2021 года (факт)</c:v>
                </c:pt>
              </c:strCache>
            </c:strRef>
          </c:cat>
          <c:val>
            <c:numRef>
              <c:f>'9 месяцев 2021'!$A$4:$D$4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55415552"/>
        <c:axId val="55417088"/>
        <c:axId val="64951168"/>
      </c:bar3DChart>
      <c:catAx>
        <c:axId val="55415552"/>
        <c:scaling>
          <c:orientation val="minMax"/>
        </c:scaling>
        <c:axPos val="b"/>
        <c:tickLblPos val="nextTo"/>
        <c:crossAx val="55417088"/>
        <c:crosses val="autoZero"/>
        <c:auto val="1"/>
        <c:lblAlgn val="ctr"/>
        <c:lblOffset val="100"/>
      </c:catAx>
      <c:valAx>
        <c:axId val="55417088"/>
        <c:scaling>
          <c:orientation val="minMax"/>
        </c:scaling>
        <c:delete val="1"/>
        <c:axPos val="l"/>
        <c:numFmt formatCode="#,##0.00" sourceLinked="1"/>
        <c:tickLblPos val="nextTo"/>
        <c:crossAx val="55415552"/>
        <c:crosses val="autoZero"/>
        <c:crossBetween val="between"/>
      </c:valAx>
      <c:serAx>
        <c:axId val="64951168"/>
        <c:scaling>
          <c:orientation val="minMax"/>
        </c:scaling>
        <c:delete val="1"/>
        <c:axPos val="b"/>
        <c:tickLblPos val="nextTo"/>
        <c:crossAx val="55417088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9 месяцев 2021 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9288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cnis.ru/articles/img/kom_usl/fa19338c7e270d021356f66f466dfb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928794" y="2571744"/>
          <a:ext cx="60007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отчетного периода заимствований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121</Words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23</cp:revision>
  <dcterms:created xsi:type="dcterms:W3CDTF">2016-05-25T06:33:36Z</dcterms:created>
  <dcterms:modified xsi:type="dcterms:W3CDTF">2021-10-14T05:07:46Z</dcterms:modified>
</cp:coreProperties>
</file>