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2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 9 мес 2022'!$A$3:$D$3</c:f>
              <c:strCache>
                <c:ptCount val="4"/>
                <c:pt idx="0">
                  <c:v> 2021 год (факт)</c:v>
                </c:pt>
                <c:pt idx="1">
                  <c:v>1 квартал 2022 года (факт)</c:v>
                </c:pt>
                <c:pt idx="2">
                  <c:v>1 полугодие 2022 года (факт)</c:v>
                </c:pt>
                <c:pt idx="3">
                  <c:v>9 месяцев 2022 года (факт) </c:v>
                </c:pt>
              </c:strCache>
            </c:strRef>
          </c:cat>
          <c:val>
            <c:numRef>
              <c:f>' 9 мес 2022'!$A$4:$D$4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1602048"/>
        <c:axId val="81609856"/>
        <c:axId val="55203584"/>
      </c:bar3DChart>
      <c:catAx>
        <c:axId val="81602048"/>
        <c:scaling>
          <c:orientation val="minMax"/>
        </c:scaling>
        <c:axPos val="b"/>
        <c:tickLblPos val="nextTo"/>
        <c:crossAx val="81609856"/>
        <c:crosses val="autoZero"/>
        <c:auto val="1"/>
        <c:lblAlgn val="ctr"/>
        <c:lblOffset val="100"/>
      </c:catAx>
      <c:valAx>
        <c:axId val="81609856"/>
        <c:scaling>
          <c:orientation val="minMax"/>
        </c:scaling>
        <c:delete val="1"/>
        <c:axPos val="l"/>
        <c:numFmt formatCode="#,##0.00" sourceLinked="1"/>
        <c:tickLblPos val="nextTo"/>
        <c:crossAx val="81602048"/>
        <c:crosses val="autoZero"/>
        <c:crossBetween val="between"/>
      </c:valAx>
      <c:serAx>
        <c:axId val="55203584"/>
        <c:scaling>
          <c:orientation val="minMax"/>
        </c:scaling>
        <c:delete val="1"/>
        <c:axPos val="b"/>
        <c:tickLblPos val="nextTo"/>
        <c:crossAx val="81609856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9 месяцев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2571744"/>
          <a:ext cx="70723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отчетного периода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117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24</cp:revision>
  <dcterms:created xsi:type="dcterms:W3CDTF">2016-05-25T06:33:36Z</dcterms:created>
  <dcterms:modified xsi:type="dcterms:W3CDTF">2022-03-15T05:33:51Z</dcterms:modified>
</cp:coreProperties>
</file>