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7EE"/>
    <a:srgbClr val="DEEBF7"/>
    <a:srgbClr val="C5E0B4"/>
    <a:srgbClr val="2E75B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1768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608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327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0409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686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3071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977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5833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7082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66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420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10E84-9459-4A70-9291-4E891EA0AE96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08DCB-2C04-4787-9921-5D283AB36F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204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8303" y="65904"/>
            <a:ext cx="6553201" cy="84025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21000">
                <a:schemeClr val="accent3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3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Организация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лыжероллерной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трассы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Городском округе Верхняя Тура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94949" y="1115736"/>
            <a:ext cx="6082019" cy="43459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/>
              <a:t> </a:t>
            </a:r>
          </a:p>
          <a:p>
            <a:r>
              <a:rPr lang="ru-RU" sz="3200" b="1" i="1" dirty="0" smtClean="0"/>
              <a:t>Об организации работы универсальной ярмарки «Наша ярмарка»</a:t>
            </a:r>
            <a:endParaRPr lang="ru-RU" sz="3200" dirty="0" smtClean="0"/>
          </a:p>
          <a:p>
            <a:r>
              <a:rPr lang="ru-RU" sz="3200" b="1" i="1" dirty="0" smtClean="0"/>
              <a:t>на территории Городского округа Верхняя Тура</a:t>
            </a:r>
            <a:endParaRPr lang="ru-RU" sz="3200" dirty="0" smtClean="0"/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ФОТО </a:t>
            </a:r>
          </a:p>
          <a:p>
            <a:pPr algn="ctr"/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(необходимо, чтобы на демонстрируемых фотографиях было видно </a:t>
            </a:r>
            <a:r>
              <a:rPr lang="ru-RU" sz="2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результаты</a:t>
            </a:r>
          </a:p>
        </p:txBody>
      </p:sp>
      <p:sp>
        <p:nvSpPr>
          <p:cNvPr id="6" name="Параллелограмм 5"/>
          <p:cNvSpPr/>
          <p:nvPr/>
        </p:nvSpPr>
        <p:spPr>
          <a:xfrm>
            <a:off x="0" y="5761876"/>
            <a:ext cx="12060000" cy="1260000"/>
          </a:xfrm>
          <a:prstGeom prst="parallelogram">
            <a:avLst/>
          </a:prstGeom>
          <a:gradFill flip="none" rotWithShape="1">
            <a:gsLst>
              <a:gs pos="0">
                <a:srgbClr val="C5E0B4">
                  <a:tint val="66000"/>
                  <a:satMod val="160000"/>
                </a:srgbClr>
              </a:gs>
              <a:gs pos="50000">
                <a:srgbClr val="C5E0B4">
                  <a:tint val="44500"/>
                  <a:satMod val="160000"/>
                </a:srgbClr>
              </a:gs>
              <a:gs pos="100000">
                <a:srgbClr val="C5E0B4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Достижение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целевого показателя – 100 процентов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60509" y="0"/>
            <a:ext cx="4831491" cy="716691"/>
          </a:xfrm>
          <a:prstGeom prst="rect">
            <a:avLst/>
          </a:prstGeom>
          <a:solidFill>
            <a:srgbClr val="DEEBF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Городской </a:t>
            </a:r>
            <a:r>
              <a:rPr lang="ru-RU" sz="2000" i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округ Верхняя Тура</a:t>
            </a:r>
            <a:endParaRPr lang="ru-RU" sz="2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80421" y="967946"/>
            <a:ext cx="4971536" cy="23436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"/>
                  <a:lumOff val="96000"/>
                  <a:alpha val="80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9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СТОИМОСТЬ ПРОЕКТА </a:t>
            </a:r>
            <a:endParaRPr 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бщая – 5959 тыс. рублей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том числе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бластной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– 2000 тыс. рублей</a:t>
            </a:r>
          </a:p>
          <a:p>
            <a:pPr>
              <a:lnSpc>
                <a:spcPct val="114000"/>
              </a:lnSpc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униципальный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– 3065,1 тыс. рублей</a:t>
            </a:r>
          </a:p>
          <a:p>
            <a:pPr>
              <a:lnSpc>
                <a:spcPct val="114000"/>
              </a:lnSpc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редства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населения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268 тыс. рублей</a:t>
            </a:r>
          </a:p>
          <a:p>
            <a:pPr>
              <a:lnSpc>
                <a:spcPct val="114000"/>
              </a:lnSpc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редства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бизнеса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595,9 тыс. рублей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с двумя усеченными соседними углами 8"/>
          <p:cNvSpPr/>
          <p:nvPr/>
        </p:nvSpPr>
        <p:spPr>
          <a:xfrm>
            <a:off x="7080421" y="3525797"/>
            <a:ext cx="4971536" cy="1927653"/>
          </a:xfrm>
          <a:prstGeom prst="snip2SameRect">
            <a:avLst/>
          </a:prstGeom>
          <a:gradFill flip="none" rotWithShape="1">
            <a:gsLst>
              <a:gs pos="0">
                <a:srgbClr val="2E75B6">
                  <a:shade val="30000"/>
                  <a:satMod val="115000"/>
                </a:srgbClr>
              </a:gs>
              <a:gs pos="50000">
                <a:srgbClr val="2E75B6">
                  <a:shade val="67500"/>
                  <a:satMod val="115000"/>
                </a:srgbClr>
              </a:gs>
              <a:gs pos="100000">
                <a:srgbClr val="2E75B6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благополучателей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реализации проекта – 8717 человек,</a:t>
            </a:r>
          </a:p>
          <a:p>
            <a:pPr algn="ct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том числе детей – 1897 человек 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 descr="WhatsApp Image 2024-01-10 at 15.37.5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343" y="1080431"/>
            <a:ext cx="6070727" cy="449824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90147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70</Words>
  <Application>Microsoft Office PowerPoint</Application>
  <PresentationFormat>Произвольный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Сажаева Инна Александровна</dc:creator>
  <cp:lastModifiedBy>USR0901</cp:lastModifiedBy>
  <cp:revision>11</cp:revision>
  <dcterms:created xsi:type="dcterms:W3CDTF">2023-01-30T06:10:59Z</dcterms:created>
  <dcterms:modified xsi:type="dcterms:W3CDTF">2024-01-11T11:32:45Z</dcterms:modified>
</cp:coreProperties>
</file>