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7%20&#1075;&#1086;&#1076;\1%20&#1082;&#1074;&#1072;&#1088;&#1090;&#1072;&#1083;%202017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29977"/>
          <c:y val="0.21434376402431571"/>
          <c:w val="0.63948512685914261"/>
          <c:h val="0.58223355500251495"/>
        </c:manualLayout>
      </c:layout>
      <c:bar3DChart>
        <c:barDir val="col"/>
        <c:grouping val="clustered"/>
        <c:ser>
          <c:idx val="1"/>
          <c:order val="1"/>
          <c:tx>
            <c:strRef>
              <c:f>"Объем муниципального долга, тыс.руб."</c:f>
            </c:strRef>
          </c:tx>
          <c:cat>
            <c:multiLvlStrRef>
              <c:f>Лист1!$A$3:$D$3</c:f>
            </c:multiLvlStrRef>
          </c:cat>
          <c:val>
            <c:numRef>
              <c:f>Лист1!$A$4:$D$4</c:f>
            </c:numRef>
          </c:val>
        </c:ser>
        <c:ser>
          <c:idx val="2"/>
          <c:order val="2"/>
          <c:cat>
            <c:multiLvlStrRef>
              <c:f>'[Лист Microsoft Office Excel.xlsx]Лист1'!$A$3:$E$3</c:f>
            </c:multiLvlStrRef>
          </c:cat>
          <c:val>
            <c:numRef>
              <c:f>'[Лист Microsoft Office Excel.xlsx]Лист1'!$A$4:$E$4</c:f>
            </c:numRef>
          </c:val>
        </c:ser>
        <c:ser>
          <c:idx val="0"/>
          <c:order val="0"/>
          <c:dLbls>
            <c:dLbl>
              <c:idx val="0"/>
              <c:layout>
                <c:manualLayout>
                  <c:x val="1.5481371612954761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698E-2"/>
                </c:manualLayout>
              </c:layout>
              <c:showVal val="1"/>
            </c:dLbl>
            <c:dLbl>
              <c:idx val="2"/>
              <c:layout>
                <c:manualLayout>
                  <c:x val="1.9351562140488592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33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'[Лист Microsoft Office Excel.xlsx]Лист1'!$A$3:$E$3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1 квартал 2017 года</c:v>
                </c:pt>
              </c:strCache>
            </c:strRef>
          </c:cat>
          <c:val>
            <c:numRef>
              <c:f>'[Лист Microsoft Office Excel.xlsx]Лист1'!$A$4:$E$4</c:f>
              <c:numCache>
                <c:formatCode>_-* #,##0.00_р_._-;\-* #,##0.00_р_._-;_-* "-"??_р_._-;_-@_-</c:formatCode>
                <c:ptCount val="5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1613</c:v>
                </c:pt>
              </c:numCache>
            </c:numRef>
          </c:val>
        </c:ser>
        <c:shape val="cone"/>
        <c:axId val="29965312"/>
        <c:axId val="29967488"/>
        <c:axId val="0"/>
      </c:bar3DChart>
      <c:catAx>
        <c:axId val="2996531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967488"/>
        <c:crosses val="autoZero"/>
        <c:auto val="1"/>
        <c:lblAlgn val="ctr"/>
        <c:lblOffset val="100"/>
      </c:catAx>
      <c:valAx>
        <c:axId val="29967488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2996531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0.85632</cdr:x>
      <cdr:y>0.07772</cdr:y>
    </cdr:from>
    <cdr:to>
      <cdr:x>0.97948</cdr:x>
      <cdr:y>0.32643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7982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0.83708</cdr:x>
      <cdr:y>0.09715</cdr:y>
    </cdr:from>
    <cdr:to>
      <cdr:x>0.97178</cdr:x>
      <cdr:y>0.1943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15106" y="357190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00100" y="1643050"/>
          <a:ext cx="7424768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3214686"/>
            <a:ext cx="735811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115</Words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6</cp:revision>
  <dcterms:created xsi:type="dcterms:W3CDTF">2016-05-25T06:33:36Z</dcterms:created>
  <dcterms:modified xsi:type="dcterms:W3CDTF">2017-03-27T07:20:39Z</dcterms:modified>
</cp:coreProperties>
</file>