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8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>
          <a:noFill/>
        </a:ln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44"/>
          <c:y val="0.21434376402431571"/>
          <c:w val="0.63948512685914261"/>
          <c:h val="0.5822335550025130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3.9659035145342775E-2"/>
                  <c:y val="3.1986535238082099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84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27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'год 2017'!$A$3:$F$3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1 кв 2018 года</c:v>
                </c:pt>
              </c:strCache>
            </c:strRef>
          </c:cat>
          <c:val>
            <c:numRef>
              <c:f>'год 2017'!$A$4:$F$4</c:f>
              <c:numCache>
                <c:formatCode>_-* #,##0.00_р_._-;\-* #,##0.00_р_._-;_-* "-"??_р_._-;_-@_-</c:formatCode>
                <c:ptCount val="6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777</c:v>
                </c:pt>
              </c:numCache>
            </c:numRef>
          </c:val>
        </c:ser>
        <c:shape val="cone"/>
        <c:axId val="31288704"/>
        <c:axId val="31308032"/>
        <c:axId val="0"/>
      </c:bar3DChart>
      <c:catAx>
        <c:axId val="312887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308032"/>
        <c:crosses val="autoZero"/>
        <c:auto val="1"/>
        <c:lblAlgn val="ctr"/>
        <c:lblOffset val="100"/>
      </c:catAx>
      <c:valAx>
        <c:axId val="313080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3128870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590675"/>
          <a:ext cx="8929718" cy="36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В 1 квартале 2018 года погашение реструктуризированных кредитов не предусмотрено. Таким образом, сумма двух последних отчетных периодов остается неизменной.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135</Words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10</cp:revision>
  <dcterms:created xsi:type="dcterms:W3CDTF">2016-05-25T06:33:36Z</dcterms:created>
  <dcterms:modified xsi:type="dcterms:W3CDTF">2018-04-19T10:41:29Z</dcterms:modified>
</cp:coreProperties>
</file>