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9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094"/>
          <c:y val="0.21434376402431571"/>
          <c:w val="0.63948512685914261"/>
          <c:h val="0.58223355500251139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54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493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27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27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год!$A$3:$G$3</c:f>
              <c:strCache>
                <c:ptCount val="7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1 квартал 2019г.</c:v>
                </c:pt>
              </c:strCache>
            </c:strRef>
          </c:cat>
          <c:val>
            <c:numRef>
              <c:f>год!$A$4:$G$4</c:f>
              <c:numCache>
                <c:formatCode>_-* #,##0.00_р_._-;\-* #,##0.00_р_._-;_-* "-"??_р_._-;_-@_-</c:formatCode>
                <c:ptCount val="7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446</c:v>
                </c:pt>
                <c:pt idx="6" formatCode="#,##0.00_ ;\-#,##0.00\ ">
                  <c:v>0</c:v>
                </c:pt>
              </c:numCache>
            </c:numRef>
          </c:val>
        </c:ser>
        <c:shape val="cone"/>
        <c:axId val="47176704"/>
        <c:axId val="47531904"/>
        <c:axId val="0"/>
      </c:bar3DChart>
      <c:catAx>
        <c:axId val="47176704"/>
        <c:scaling>
          <c:orientation val="minMax"/>
        </c:scaling>
        <c:axPos val="b"/>
        <c:tickLblPos val="nextTo"/>
        <c:crossAx val="47531904"/>
        <c:crosses val="autoZero"/>
        <c:auto val="1"/>
        <c:lblAlgn val="ctr"/>
        <c:lblOffset val="100"/>
      </c:catAx>
      <c:valAx>
        <c:axId val="47531904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4717670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5720" y="1590674"/>
          <a:ext cx="8715436" cy="4410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.  В 1 квартале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полностью погашены все  реструктуризированные кредиты Городского округа Верхняя Тура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сумму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446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136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15</cp:revision>
  <dcterms:created xsi:type="dcterms:W3CDTF">2016-05-25T06:33:36Z</dcterms:created>
  <dcterms:modified xsi:type="dcterms:W3CDTF">2019-04-03T12:02:58Z</dcterms:modified>
</cp:coreProperties>
</file>