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18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7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1797395123667437E-2"/>
          <c:y val="9.3445663851604036E-2"/>
          <c:w val="0.93634683919418726"/>
          <c:h val="0.70313165517522747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5481371612954826E-2"/>
                  <c:y val="-3.1088082901554442E-2"/>
                </c:manualLayout>
              </c:layout>
              <c:showVal val="1"/>
            </c:dLbl>
            <c:dLbl>
              <c:idx val="1"/>
              <c:layout>
                <c:manualLayout>
                  <c:x val="2.7092400322670802E-2"/>
                  <c:y val="-5.1813471502590892E-2"/>
                </c:manualLayout>
              </c:layout>
              <c:showVal val="1"/>
            </c:dLbl>
            <c:dLbl>
              <c:idx val="2"/>
              <c:layout>
                <c:manualLayout>
                  <c:x val="1.9351562140488623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2E-2"/>
                  <c:y val="-2.7633851468048455E-2"/>
                </c:manualLayout>
              </c:layout>
              <c:showVal val="1"/>
            </c:dLbl>
            <c:dLbl>
              <c:idx val="4"/>
              <c:layout>
                <c:manualLayout>
                  <c:x val="5.2753044307572708E-3"/>
                  <c:y val="-2.7633851468048382E-2"/>
                </c:manualLayout>
              </c:layout>
              <c:showVal val="1"/>
            </c:dLbl>
            <c:dLbl>
              <c:idx val="5"/>
              <c:layout>
                <c:manualLayout>
                  <c:x val="1.3188261076893072E-2"/>
                  <c:y val="-2.7633851468048382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/>
                </a:pPr>
                <a:endParaRPr lang="ru-RU"/>
              </a:p>
            </c:txPr>
            <c:showVal val="1"/>
          </c:dLbls>
          <c:cat>
            <c:strRef>
              <c:f>'1 полуг 2018'!$A$3:$F$3</c:f>
              <c:strCache>
                <c:ptCount val="6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1 полугодие  2018 года</c:v>
                </c:pt>
              </c:strCache>
            </c:strRef>
          </c:cat>
          <c:val>
            <c:numRef>
              <c:f>'1 полуг 2018'!$A$4:$F$4</c:f>
              <c:numCache>
                <c:formatCode>_-* #,##0.00_р_._-;\-* #,##0.00_р_._-;_-* "-"??_р_._-;_-@_-</c:formatCode>
                <c:ptCount val="6"/>
                <c:pt idx="0">
                  <c:v>5948</c:v>
                </c:pt>
                <c:pt idx="1">
                  <c:v>4655</c:v>
                </c:pt>
                <c:pt idx="2">
                  <c:v>3363</c:v>
                </c:pt>
                <c:pt idx="3">
                  <c:v>1870</c:v>
                </c:pt>
                <c:pt idx="4">
                  <c:v>777</c:v>
                </c:pt>
                <c:pt idx="5">
                  <c:v>609</c:v>
                </c:pt>
              </c:numCache>
            </c:numRef>
          </c:val>
        </c:ser>
        <c:shape val="cone"/>
        <c:axId val="55995008"/>
        <c:axId val="56029568"/>
        <c:axId val="0"/>
      </c:bar3DChart>
      <c:catAx>
        <c:axId val="55995008"/>
        <c:scaling>
          <c:orientation val="minMax"/>
        </c:scaling>
        <c:axPos val="b"/>
        <c:tickLblPos val="nextTo"/>
        <c:crossAx val="56029568"/>
        <c:crosses val="autoZero"/>
        <c:auto val="1"/>
        <c:lblAlgn val="ctr"/>
        <c:lblOffset val="100"/>
      </c:catAx>
      <c:valAx>
        <c:axId val="56029568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55995008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scene3d>
      <a:camera prst="orthographicFront"/>
      <a:lightRig rig="threePt" dir="t"/>
    </a:scene3d>
    <a:sp3d prstMaterial="dkEdge">
      <a:bevelB/>
    </a:sp3d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25.07.2018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25.07.2018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57148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Городского округа Верхняя Тура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28674" y="1590675"/>
          <a:ext cx="7486651" cy="367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3214686"/>
            <a:ext cx="7858180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года.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Таким образом,  муниципальный долг города Верхняя Тура неуклонно снижается. Погашение долга производится в строгом соответствии с графиками погашения задолженности. .  В 1 квартале 2018 года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погашено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реструктуризированных кредитов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сумму 168 тыс.руб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130</Words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11</cp:revision>
  <dcterms:created xsi:type="dcterms:W3CDTF">2016-05-25T06:33:36Z</dcterms:created>
  <dcterms:modified xsi:type="dcterms:W3CDTF">2018-07-25T05:24:32Z</dcterms:modified>
</cp:coreProperties>
</file>