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3%20&#1082;&#1074;&#1072;&#1088;&#1090;&#1072;&#1083;%202016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29994"/>
          <c:y val="0.21434376402431571"/>
          <c:w val="0.63948512685914261"/>
          <c:h val="0.58223355500251439"/>
        </c:manualLayout>
      </c:layout>
      <c:bar3DChart>
        <c:barDir val="col"/>
        <c:grouping val="clustered"/>
        <c:ser>
          <c:idx val="0"/>
          <c:order val="0"/>
          <c:tx>
            <c:v>Объем муниципального долга, тыс.руб.</c:v>
          </c:tx>
          <c:dLbls>
            <c:dLbl>
              <c:idx val="0"/>
              <c:layout>
                <c:manualLayout>
                  <c:x val="1.5481371612954773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733E-2"/>
                </c:manualLayout>
              </c:layout>
              <c:showVal val="1"/>
            </c:dLbl>
            <c:dLbl>
              <c:idx val="2"/>
              <c:layout>
                <c:manualLayout>
                  <c:x val="1.935156214048860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358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Лист1!$A$3:$D$3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 9 месяцев 2016 года</c:v>
                </c:pt>
              </c:strCache>
            </c:strRef>
          </c:cat>
          <c:val>
            <c:numRef>
              <c:f>Лист1!$A$4:$D$4</c:f>
              <c:numCache>
                <c:formatCode>_-* #,##0.00_р_._-;\-* #,##0.00_р_._-;_-* "-"??_р_._-;_-@_-</c:formatCode>
                <c:ptCount val="4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1987</c:v>
                </c:pt>
              </c:numCache>
            </c:numRef>
          </c:val>
        </c:ser>
        <c:shape val="cone"/>
        <c:axId val="59705600"/>
        <c:axId val="94338432"/>
        <c:axId val="0"/>
      </c:bar3DChart>
      <c:catAx>
        <c:axId val="59705600"/>
        <c:scaling>
          <c:orientation val="minMax"/>
        </c:scaling>
        <c:axPos val="b"/>
        <c:tickLblPos val="nextTo"/>
        <c:crossAx val="94338432"/>
        <c:crosses val="autoZero"/>
        <c:auto val="1"/>
        <c:lblAlgn val="ctr"/>
        <c:lblOffset val="100"/>
      </c:catAx>
      <c:valAx>
        <c:axId val="9433843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597056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907256678577221"/>
          <c:y val="0.24578434172412436"/>
          <c:w val="0.18840787345583909"/>
          <c:h val="0.2872740130281643"/>
        </c:manualLayout>
      </c:layout>
    </c:legend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290637" y="1433512"/>
          <a:ext cx="6562726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00232" y="285728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Городского округа Верхняя Тура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71604" y="3214686"/>
            <a:ext cx="7358114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111</Words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6</cp:revision>
  <dcterms:created xsi:type="dcterms:W3CDTF">2016-05-25T06:33:36Z</dcterms:created>
  <dcterms:modified xsi:type="dcterms:W3CDTF">2016-10-18T06:36:25Z</dcterms:modified>
</cp:coreProperties>
</file>