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8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074"/>
          <c:y val="0.21434376402431571"/>
          <c:w val="0.63948512685914261"/>
          <c:h val="0.58223355500251206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39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92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469E-2"/>
                </c:manualLayout>
              </c:layout>
              <c:showVal val="1"/>
            </c:dLbl>
            <c:dLbl>
              <c:idx val="4"/>
              <c:layout>
                <c:manualLayout>
                  <c:x val="5.2753044307572734E-3"/>
                  <c:y val="-2.76338514680484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4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'9 мес 2018'!$A$3:$F$3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9 месяцев  2018 года</c:v>
                </c:pt>
              </c:strCache>
            </c:strRef>
          </c:cat>
          <c:val>
            <c:numRef>
              <c:f>'9 мес 2018'!$A$4:$F$4</c:f>
              <c:numCache>
                <c:formatCode>_-* #,##0.00_р_._-;\-* #,##0.00_р_._-;_-* "-"??_р_._-;_-@_-</c:formatCode>
                <c:ptCount val="6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777</c:v>
                </c:pt>
                <c:pt idx="5">
                  <c:v>506</c:v>
                </c:pt>
              </c:numCache>
            </c:numRef>
          </c:val>
        </c:ser>
        <c:shape val="cone"/>
        <c:axId val="116898816"/>
        <c:axId val="116954240"/>
        <c:axId val="0"/>
      </c:bar3DChart>
      <c:catAx>
        <c:axId val="116898816"/>
        <c:scaling>
          <c:orientation val="minMax"/>
        </c:scaling>
        <c:axPos val="b"/>
        <c:tickLblPos val="nextTo"/>
        <c:crossAx val="116954240"/>
        <c:crosses val="autoZero"/>
        <c:auto val="1"/>
        <c:lblAlgn val="ctr"/>
        <c:lblOffset val="100"/>
      </c:catAx>
      <c:valAx>
        <c:axId val="116954240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11689881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28674" y="1590675"/>
          <a:ext cx="7486651" cy="367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214686"/>
            <a:ext cx="785818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.  В 1 квартале 2018 года погашено реструктуризированных кредитов на сумму 168 тыс.руб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</TotalTime>
  <Words>130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13</cp:revision>
  <dcterms:created xsi:type="dcterms:W3CDTF">2016-05-25T06:33:36Z</dcterms:created>
  <dcterms:modified xsi:type="dcterms:W3CDTF">2018-10-29T11:15:57Z</dcterms:modified>
</cp:coreProperties>
</file>