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239817245066645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Доходы от оказания платных услуг и компенсации затрат государства</c:v>
                </c:pt>
                <c:pt idx="10">
                  <c:v>Доходы от продажи материальных и нематериальных активов</c:v>
                </c:pt>
                <c:pt idx="11">
                  <c:v>Штрафы,санкции,возмещение ущерба</c:v>
                </c:pt>
                <c:pt idx="12">
                  <c:v>Прочие неналоговые доходы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#,##0</c:formatCode>
                <c:ptCount val="14"/>
                <c:pt idx="0">
                  <c:v>205854</c:v>
                </c:pt>
                <c:pt idx="1">
                  <c:v>10871</c:v>
                </c:pt>
                <c:pt idx="2" formatCode="General">
                  <c:v>9097</c:v>
                </c:pt>
                <c:pt idx="3" formatCode="General">
                  <c:v>292</c:v>
                </c:pt>
                <c:pt idx="4" formatCode="General">
                  <c:v>745</c:v>
                </c:pt>
                <c:pt idx="5" formatCode="General">
                  <c:v>1626</c:v>
                </c:pt>
                <c:pt idx="6" formatCode="General">
                  <c:v>4790</c:v>
                </c:pt>
                <c:pt idx="7" formatCode="General">
                  <c:v>14</c:v>
                </c:pt>
                <c:pt idx="8" formatCode="General">
                  <c:v>16893</c:v>
                </c:pt>
                <c:pt idx="9" formatCode="General">
                  <c:v>2907</c:v>
                </c:pt>
                <c:pt idx="10" formatCode="General">
                  <c:v>4133</c:v>
                </c:pt>
                <c:pt idx="11" formatCode="General">
                  <c:v>2677</c:v>
                </c:pt>
                <c:pt idx="12" formatCode="General">
                  <c:v>-297</c:v>
                </c:pt>
                <c:pt idx="13">
                  <c:v>764008</c:v>
                </c:pt>
              </c:numCache>
            </c:numRef>
          </c:val>
        </c:ser>
        <c:shape val="cylinder"/>
        <c:axId val="63136128"/>
        <c:axId val="63137664"/>
        <c:axId val="0"/>
      </c:bar3DChart>
      <c:catAx>
        <c:axId val="631361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137664"/>
        <c:crosses val="autoZero"/>
        <c:auto val="1"/>
        <c:lblAlgn val="ctr"/>
        <c:lblOffset val="100"/>
      </c:catAx>
      <c:valAx>
        <c:axId val="63137664"/>
        <c:scaling>
          <c:orientation val="minMax"/>
        </c:scaling>
        <c:delete val="1"/>
        <c:axPos val="l"/>
        <c:numFmt formatCode="#,##0" sourceLinked="1"/>
        <c:tickLblPos val="nextTo"/>
        <c:crossAx val="63136128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075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57433</c:v>
                </c:pt>
                <c:pt idx="1">
                  <c:v>626</c:v>
                </c:pt>
                <c:pt idx="2">
                  <c:v>7123</c:v>
                </c:pt>
                <c:pt idx="3">
                  <c:v>141680</c:v>
                </c:pt>
                <c:pt idx="4">
                  <c:v>297346</c:v>
                </c:pt>
                <c:pt idx="5">
                  <c:v>317</c:v>
                </c:pt>
                <c:pt idx="6">
                  <c:v>303862</c:v>
                </c:pt>
                <c:pt idx="7">
                  <c:v>150542</c:v>
                </c:pt>
                <c:pt idx="8">
                  <c:v>37102</c:v>
                </c:pt>
                <c:pt idx="9">
                  <c:v>8999</c:v>
                </c:pt>
                <c:pt idx="10">
                  <c:v>365</c:v>
                </c:pt>
              </c:numCache>
            </c:numRef>
          </c:val>
        </c:ser>
        <c:shape val="cylinder"/>
        <c:axId val="56644736"/>
        <c:axId val="58089856"/>
        <c:axId val="0"/>
      </c:bar3DChart>
      <c:catAx>
        <c:axId val="5664473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8089856"/>
        <c:crosses val="autoZero"/>
        <c:auto val="1"/>
        <c:lblAlgn val="ctr"/>
        <c:lblOffset val="100"/>
      </c:catAx>
      <c:valAx>
        <c:axId val="58089856"/>
        <c:scaling>
          <c:orientation val="minMax"/>
        </c:scaling>
        <c:delete val="1"/>
        <c:axPos val="l"/>
        <c:numFmt formatCode="#,##0" sourceLinked="1"/>
        <c:tickLblPos val="nextTo"/>
        <c:crossAx val="5664473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Тыс.руб</a:t>
          </a:r>
          <a:r>
            <a:rPr lang="ru-RU" sz="1100" dirty="0"/>
            <a:t>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декабрь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1 023 611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060 583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96,5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1 005 395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100 761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91,3%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18 216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40 178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571608"/>
          <a:ext cx="8239139" cy="4728037"/>
        </p:xfrm>
        <a:graphic>
          <a:graphicData uri="http://schemas.openxmlformats.org/drawingml/2006/table">
            <a:tbl>
              <a:tblPr/>
              <a:tblGrid>
                <a:gridCol w="4085618"/>
                <a:gridCol w="1686307"/>
                <a:gridCol w="1923974"/>
                <a:gridCol w="543240"/>
              </a:tblGrid>
              <a:tr h="5666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январь-декабрь  2022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8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198 928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205 854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71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9421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10 871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7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9097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7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7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82,1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8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1802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8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4790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8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9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16311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16893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7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1904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2907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152,7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7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4082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4133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8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8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-299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-297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88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810 082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764 008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888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1 060 583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1 023 611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437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январь-декабрь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2022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285784" y="571480"/>
          <a:ext cx="977265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1285860"/>
          <a:ext cx="5764057" cy="3426883"/>
        </p:xfrm>
        <a:graphic>
          <a:graphicData uri="http://schemas.openxmlformats.org/drawingml/2006/table">
            <a:tbl>
              <a:tblPr/>
              <a:tblGrid>
                <a:gridCol w="2778929"/>
                <a:gridCol w="1142026"/>
                <a:gridCol w="1129336"/>
                <a:gridCol w="713766"/>
              </a:tblGrid>
              <a:tr h="10409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2022год,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январь-декабрь 2022 года,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35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58 836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57 433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55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7 246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7 123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175 515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141 680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28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306 033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297 346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305 632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303 862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198 199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150 542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38 970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37 102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9 022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8 999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73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3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1 100 761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1 005 395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декабря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2022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18 216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3147</TotalTime>
  <Words>533</Words>
  <Application>Microsoft Office PowerPoint</Application>
  <PresentationFormat>Экран (4:3)</PresentationFormat>
  <Paragraphs>144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 декабрь 2022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489</cp:revision>
  <dcterms:created xsi:type="dcterms:W3CDTF">2016-05-26T09:08:06Z</dcterms:created>
  <dcterms:modified xsi:type="dcterms:W3CDTF">2023-01-20T04:27:53Z</dcterms:modified>
</cp:coreProperties>
</file>