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949998401090244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доходы'!$A$3:$A$18</c:f>
              <c:strCache>
                <c:ptCount val="16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 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Прочие неналоговые доходы</c:v>
                </c:pt>
                <c:pt idx="15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доходы'!$B$3:$B$18</c:f>
              <c:numCache>
                <c:formatCode>#,##0</c:formatCode>
                <c:ptCount val="16"/>
                <c:pt idx="0">
                  <c:v>43502</c:v>
                </c:pt>
                <c:pt idx="1">
                  <c:v>3575</c:v>
                </c:pt>
                <c:pt idx="2" formatCode="General">
                  <c:v>1465</c:v>
                </c:pt>
                <c:pt idx="3" formatCode="General">
                  <c:v>987</c:v>
                </c:pt>
                <c:pt idx="4" formatCode="General">
                  <c:v>1</c:v>
                </c:pt>
                <c:pt idx="5" formatCode="General">
                  <c:v>39</c:v>
                </c:pt>
                <c:pt idx="6" formatCode="General">
                  <c:v>416</c:v>
                </c:pt>
                <c:pt idx="7">
                  <c:v>2576</c:v>
                </c:pt>
                <c:pt idx="8" formatCode="General">
                  <c:v>25</c:v>
                </c:pt>
                <c:pt idx="9" formatCode="General">
                  <c:v>1651</c:v>
                </c:pt>
                <c:pt idx="10" formatCode="0">
                  <c:v>10</c:v>
                </c:pt>
                <c:pt idx="11" formatCode="0">
                  <c:v>71</c:v>
                </c:pt>
                <c:pt idx="12" formatCode="General">
                  <c:v>327</c:v>
                </c:pt>
                <c:pt idx="13" formatCode="General">
                  <c:v>22</c:v>
                </c:pt>
                <c:pt idx="14" formatCode="General">
                  <c:v>7</c:v>
                </c:pt>
                <c:pt idx="15">
                  <c:v>274857</c:v>
                </c:pt>
              </c:numCache>
            </c:numRef>
          </c:val>
        </c:ser>
        <c:shape val="cylinder"/>
        <c:axId val="49721344"/>
        <c:axId val="49724032"/>
        <c:axId val="0"/>
      </c:bar3DChart>
      <c:catAx>
        <c:axId val="4972134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49724032"/>
        <c:crosses val="autoZero"/>
        <c:auto val="1"/>
        <c:lblAlgn val="ctr"/>
        <c:lblOffset val="100"/>
      </c:catAx>
      <c:valAx>
        <c:axId val="49724032"/>
        <c:scaling>
          <c:orientation val="minMax"/>
        </c:scaling>
        <c:delete val="1"/>
        <c:axPos val="l"/>
        <c:numFmt formatCode="#,##0" sourceLinked="1"/>
        <c:tickLblPos val="nextTo"/>
        <c:crossAx val="4972134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4582359496857683"/>
          <c:y val="2.37709346299298E-2"/>
          <c:w val="0.83579712591227051"/>
          <c:h val="0.32236722435627502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1.5805259105077771E-2"/>
                  <c:y val="2.007599861683133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26538</c:v>
                </c:pt>
                <c:pt idx="1">
                  <c:v>214</c:v>
                </c:pt>
                <c:pt idx="2">
                  <c:v>3414</c:v>
                </c:pt>
                <c:pt idx="3">
                  <c:v>9898</c:v>
                </c:pt>
                <c:pt idx="4">
                  <c:v>165060</c:v>
                </c:pt>
                <c:pt idx="5">
                  <c:v>12</c:v>
                </c:pt>
                <c:pt idx="6">
                  <c:v>130640</c:v>
                </c:pt>
                <c:pt idx="7">
                  <c:v>13287</c:v>
                </c:pt>
                <c:pt idx="8">
                  <c:v>21972</c:v>
                </c:pt>
                <c:pt idx="9">
                  <c:v>3894</c:v>
                </c:pt>
                <c:pt idx="10">
                  <c:v>263</c:v>
                </c:pt>
              </c:numCache>
            </c:numRef>
          </c:val>
        </c:ser>
        <c:shape val="cylinder"/>
        <c:axId val="50014464"/>
        <c:axId val="50029312"/>
        <c:axId val="0"/>
      </c:bar3DChart>
      <c:catAx>
        <c:axId val="5001446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50029312"/>
        <c:crosses val="autoZero"/>
        <c:auto val="1"/>
        <c:lblAlgn val="ctr"/>
        <c:lblOffset val="100"/>
      </c:catAx>
      <c:valAx>
        <c:axId val="50029312"/>
        <c:scaling>
          <c:orientation val="minMax"/>
        </c:scaling>
        <c:delete val="1"/>
        <c:axPos val="l"/>
        <c:numFmt formatCode="#,##0" sourceLinked="1"/>
        <c:tickLblPos val="nextTo"/>
        <c:crossAx val="5001446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январь-июнь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390 362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877 338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44,5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571612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375 193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934 704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40,1%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4857760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текущего года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15 169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11"/>
          <a:ext cx="8358246" cy="5451277"/>
        </p:xfrm>
        <a:graphic>
          <a:graphicData uri="http://schemas.openxmlformats.org/drawingml/2006/table">
            <a:tbl>
              <a:tblPr/>
              <a:tblGrid>
                <a:gridCol w="4144679"/>
                <a:gridCol w="1710684"/>
                <a:gridCol w="1951790"/>
                <a:gridCol w="551093"/>
              </a:tblGrid>
              <a:tr h="597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 год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январь-июнь 2020 года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78 028 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43 502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4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8433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3 575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1705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сельскохозяйственный налог 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3578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2 576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6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1651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003" marR="6003" marT="60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003" marR="6003" marT="60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772 642 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335 688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3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877 338 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390 362 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04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январь-июнь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2020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509587" y="1000108"/>
          <a:ext cx="10153685" cy="597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5" y="1397000"/>
          <a:ext cx="5857916" cy="4063999"/>
        </p:xfrm>
        <a:graphic>
          <a:graphicData uri="http://schemas.openxmlformats.org/drawingml/2006/table">
            <a:tbl>
              <a:tblPr/>
              <a:tblGrid>
                <a:gridCol w="2824179"/>
                <a:gridCol w="1160622"/>
                <a:gridCol w="1147727"/>
                <a:gridCol w="725388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январь-июнь 2020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54 884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26 538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6 588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103 620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9 898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427 888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165 060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255 725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130 640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26 852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13 287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47 277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21 972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10 550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3 894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934 704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375 192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1142985"/>
          <a:ext cx="7600951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92948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15 169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доходов над произведенными 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2366</TotalTime>
  <Words>526</Words>
  <Application>Microsoft Office PowerPoint</Application>
  <PresentationFormat>Экран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январь-июнь 2020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350</cp:revision>
  <dcterms:created xsi:type="dcterms:W3CDTF">2016-05-26T09:08:06Z</dcterms:created>
  <dcterms:modified xsi:type="dcterms:W3CDTF">2020-07-14T10:46:57Z</dcterms:modified>
</cp:coreProperties>
</file>