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54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7210884353741495E-3"/>
                  <c:y val="-4.6568627450980421E-2"/>
                </c:manualLayout>
              </c:layout>
              <c:showVal val="1"/>
            </c:dLbl>
            <c:dLbl>
              <c:idx val="1"/>
              <c:layout>
                <c:manualLayout>
                  <c:x val="6.8027210884353756E-3"/>
                  <c:y val="-5.6372549019607851E-2"/>
                </c:manualLayout>
              </c:layout>
              <c:showVal val="1"/>
            </c:dLbl>
            <c:dLbl>
              <c:idx val="2"/>
              <c:layout>
                <c:manualLayout>
                  <c:x val="1.3605442176870748E-2"/>
                  <c:y val="-5.3921568627451025E-2"/>
                </c:manualLayout>
              </c:layout>
              <c:showVal val="1"/>
            </c:dLbl>
            <c:dLbl>
              <c:idx val="3"/>
              <c:layout>
                <c:manualLayout>
                  <c:x val="1.2244897959183675E-2"/>
                  <c:y val="-6.1274509803921573E-2"/>
                </c:manualLayout>
              </c:layout>
              <c:showVal val="1"/>
            </c:dLbl>
            <c:dLbl>
              <c:idx val="4"/>
              <c:layout>
                <c:manualLayout>
                  <c:x val="1.0884353741496601E-2"/>
                  <c:y val="-5.8823529411764712E-2"/>
                </c:manualLayout>
              </c:layout>
              <c:showVal val="1"/>
            </c:dLbl>
            <c:dLbl>
              <c:idx val="5"/>
              <c:layout>
                <c:manualLayout>
                  <c:x val="1.3605442176870747E-3"/>
                  <c:y val="-6.1274509803921573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5.3921568627450969E-2"/>
                </c:manualLayout>
              </c:layout>
              <c:showVal val="1"/>
            </c:dLbl>
            <c:dLbl>
              <c:idx val="7"/>
              <c:layout>
                <c:manualLayout>
                  <c:x val="2.7210884353741495E-3"/>
                  <c:y val="-6.1274509803921628E-2"/>
                </c:manualLayout>
              </c:layout>
              <c:showVal val="1"/>
            </c:dLbl>
            <c:dLbl>
              <c:idx val="8"/>
              <c:layout>
                <c:manualLayout>
                  <c:x val="-2.7210884353741495E-3"/>
                  <c:y val="-4.9019607843137289E-2"/>
                </c:manualLayout>
              </c:layout>
              <c:showVal val="1"/>
            </c:dLbl>
            <c:dLbl>
              <c:idx val="9"/>
              <c:layout>
                <c:manualLayout>
                  <c:x val="8.1632653061224515E-3"/>
                  <c:y val="-2.9411764705882401E-2"/>
                </c:manualLayout>
              </c:layout>
              <c:showVal val="1"/>
            </c:dLbl>
            <c:dLbl>
              <c:idx val="10"/>
              <c:layout>
                <c:manualLayout>
                  <c:x val="6.8027210884354745E-3"/>
                  <c:y val="-6.1274509803921573E-2"/>
                </c:manualLayout>
              </c:layout>
              <c:showVal val="1"/>
            </c:dLbl>
            <c:dLbl>
              <c:idx val="11"/>
              <c:layout>
                <c:manualLayout>
                  <c:x val="-1.3605442176870747E-3"/>
                  <c:y val="-6.1274509803921573E-2"/>
                </c:manualLayout>
              </c:layout>
              <c:showVal val="1"/>
            </c:dLbl>
            <c:dLbl>
              <c:idx val="12"/>
              <c:layout>
                <c:manualLayout>
                  <c:x val="-4.0816326530612262E-2"/>
                  <c:y val="4.411764705882355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_-* #,##0_р_._-;\-* #,##0_р_._-;_-* "-"??_р_._-;_-@_-</c:formatCode>
                <c:ptCount val="13"/>
                <c:pt idx="0">
                  <c:v>286514</c:v>
                </c:pt>
                <c:pt idx="1">
                  <c:v>11912</c:v>
                </c:pt>
                <c:pt idx="2">
                  <c:v>14370</c:v>
                </c:pt>
                <c:pt idx="3">
                  <c:v>1669</c:v>
                </c:pt>
                <c:pt idx="4">
                  <c:v>6034</c:v>
                </c:pt>
                <c:pt idx="5">
                  <c:v>96</c:v>
                </c:pt>
                <c:pt idx="6">
                  <c:v>14517</c:v>
                </c:pt>
                <c:pt idx="7">
                  <c:v>38</c:v>
                </c:pt>
                <c:pt idx="8">
                  <c:v>1177</c:v>
                </c:pt>
                <c:pt idx="9">
                  <c:v>87499</c:v>
                </c:pt>
                <c:pt idx="10">
                  <c:v>809</c:v>
                </c:pt>
                <c:pt idx="11">
                  <c:v>1088</c:v>
                </c:pt>
                <c:pt idx="12">
                  <c:v>695420</c:v>
                </c:pt>
              </c:numCache>
            </c:numRef>
          </c:val>
        </c:ser>
        <c:shape val="cylinder"/>
        <c:axId val="57325440"/>
        <c:axId val="57326976"/>
        <c:axId val="0"/>
      </c:bar3DChart>
      <c:catAx>
        <c:axId val="573254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7326976"/>
        <c:crosses val="autoZero"/>
        <c:auto val="1"/>
        <c:lblAlgn val="ctr"/>
        <c:lblOffset val="100"/>
      </c:catAx>
      <c:valAx>
        <c:axId val="57326976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57325440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266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85939</c:v>
                </c:pt>
                <c:pt idx="1">
                  <c:v>673</c:v>
                </c:pt>
                <c:pt idx="2">
                  <c:v>8366</c:v>
                </c:pt>
                <c:pt idx="3">
                  <c:v>166404</c:v>
                </c:pt>
                <c:pt idx="4">
                  <c:v>95678</c:v>
                </c:pt>
                <c:pt idx="5">
                  <c:v>113000</c:v>
                </c:pt>
                <c:pt idx="6">
                  <c:v>352090</c:v>
                </c:pt>
                <c:pt idx="7">
                  <c:v>196871</c:v>
                </c:pt>
                <c:pt idx="8">
                  <c:v>35442</c:v>
                </c:pt>
                <c:pt idx="9">
                  <c:v>22551</c:v>
                </c:pt>
                <c:pt idx="10">
                  <c:v>365</c:v>
                </c:pt>
              </c:numCache>
            </c:numRef>
          </c:val>
        </c:ser>
        <c:shape val="cylinder"/>
        <c:axId val="57408896"/>
        <c:axId val="57422976"/>
        <c:axId val="0"/>
      </c:bar3DChart>
      <c:catAx>
        <c:axId val="5740889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7422976"/>
        <c:crosses val="autoZero"/>
        <c:auto val="1"/>
        <c:lblAlgn val="ctr"/>
        <c:lblOffset val="100"/>
      </c:catAx>
      <c:valAx>
        <c:axId val="57422976"/>
        <c:scaling>
          <c:orientation val="minMax"/>
        </c:scaling>
        <c:delete val="1"/>
        <c:axPos val="l"/>
        <c:numFmt formatCode="#,##0" sourceLinked="1"/>
        <c:tickLblPos val="none"/>
        <c:crossAx val="5740889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Arial" pitchFamily="34" charset="0"/>
              <a:cs typeface="Arial" pitchFamily="34" charset="0"/>
            </a:rPr>
            <a:t>Тыс.руб</a:t>
          </a:r>
          <a:r>
            <a:rPr lang="ru-RU" sz="110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январь-декабрь 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1 121 143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1 069 503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104,8%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1 077 379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1 132 247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95,2%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43 764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62 744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838068"/>
          <a:ext cx="8136903" cy="3826522"/>
        </p:xfrm>
        <a:graphic>
          <a:graphicData uri="http://schemas.openxmlformats.org/drawingml/2006/table">
            <a:tbl>
              <a:tblPr/>
              <a:tblGrid>
                <a:gridCol w="3960440"/>
                <a:gridCol w="1647426"/>
                <a:gridCol w="1869288"/>
                <a:gridCol w="659749"/>
              </a:tblGrid>
              <a:tr h="44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январь-декабрь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207 245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286 514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138,2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3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11 615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11 912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102,6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14 966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14 370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0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1 700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1 669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5 982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6 034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102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96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7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14 249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14 517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38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38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1 171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1 177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87 314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87 499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821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809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1 089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1 088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723 211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695 420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069 503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1 121 143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105,8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январь-декабрь 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1427" y="1397000"/>
          <a:ext cx="4581145" cy="4063999"/>
        </p:xfrm>
        <a:graphic>
          <a:graphicData uri="http://schemas.openxmlformats.org/drawingml/2006/table">
            <a:tbl>
              <a:tblPr/>
              <a:tblGrid>
                <a:gridCol w="2208631"/>
                <a:gridCol w="907657"/>
                <a:gridCol w="897572"/>
                <a:gridCol w="56728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январь-декабрь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86 289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85 939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8 639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8 366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175 003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166 404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97 252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95 678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113 000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113 000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363 223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352 090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224 935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196 871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40 310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35 442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22 558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22 551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1 132 247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1 077 379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января-декабря 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43 764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3660</TotalTime>
  <Words>589</Words>
  <Application>Microsoft Office PowerPoint</Application>
  <PresentationFormat>Экран (4:3)</PresentationFormat>
  <Paragraphs>153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январь-декабрь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575</cp:revision>
  <dcterms:created xsi:type="dcterms:W3CDTF">2016-05-26T09:08:06Z</dcterms:created>
  <dcterms:modified xsi:type="dcterms:W3CDTF">2024-01-17T04:04:31Z</dcterms:modified>
</cp:coreProperties>
</file>