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69"/>
          <c:y val="0"/>
          <c:w val="0.86247211955648451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4943022513671822E-17"/>
                  <c:y val="-3.1862745098039262E-2"/>
                </c:manualLayout>
              </c:layout>
              <c:showVal val="1"/>
            </c:dLbl>
            <c:dLbl>
              <c:idx val="1"/>
              <c:layout>
                <c:manualLayout>
                  <c:x val="1.3605442176870747E-3"/>
                  <c:y val="-3.676470588235294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4313725490196033E-2"/>
                </c:manualLayout>
              </c:layout>
              <c:showVal val="1"/>
            </c:dLbl>
            <c:dLbl>
              <c:idx val="3"/>
              <c:layout>
                <c:manualLayout>
                  <c:x val="-1.3605442176871246E-3"/>
                  <c:y val="-4.1666666666666664E-2"/>
                </c:manualLayout>
              </c:layout>
              <c:showVal val="1"/>
            </c:dLbl>
            <c:dLbl>
              <c:idx val="4"/>
              <c:layout>
                <c:manualLayout>
                  <c:x val="-2.7210884353740996E-3"/>
                  <c:y val="-2.4509803921568627E-2"/>
                </c:manualLayout>
              </c:layout>
              <c:showVal val="1"/>
            </c:dLbl>
            <c:dLbl>
              <c:idx val="5"/>
              <c:layout>
                <c:manualLayout>
                  <c:x val="1.3605442176870747E-3"/>
                  <c:y val="-2.941176470588235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2058823529411811E-2"/>
                </c:manualLayout>
              </c:layout>
              <c:showVal val="1"/>
            </c:dLbl>
            <c:dLbl>
              <c:idx val="7"/>
              <c:layout>
                <c:manualLayout>
                  <c:x val="-4.0816326530612249E-3"/>
                  <c:y val="-2.9411764705882353E-2"/>
                </c:manualLayout>
              </c:layout>
              <c:showVal val="1"/>
            </c:dLbl>
            <c:dLbl>
              <c:idx val="8"/>
              <c:layout>
                <c:manualLayout>
                  <c:x val="1.2244897959183673E-2"/>
                  <c:y val="-2.6960784313725492E-2"/>
                </c:manualLayout>
              </c:layout>
              <c:showVal val="1"/>
            </c:dLbl>
            <c:dLbl>
              <c:idx val="9"/>
              <c:layout>
                <c:manualLayout>
                  <c:x val="-6.8027210884353739E-3"/>
                  <c:y val="-2.6960784313725492E-2"/>
                </c:manualLayout>
              </c:layout>
              <c:showVal val="1"/>
            </c:dLbl>
            <c:dLbl>
              <c:idx val="10"/>
              <c:layout>
                <c:manualLayout>
                  <c:x val="-1.360544217686975E-3"/>
                  <c:y val="-2.6960784313725446E-2"/>
                </c:manualLayout>
              </c:layout>
              <c:showVal val="1"/>
            </c:dLbl>
            <c:dLbl>
              <c:idx val="12"/>
              <c:layout>
                <c:manualLayout>
                  <c:x val="-3.6734693877551121E-2"/>
                  <c:y val="7.107843137254901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90585</c:v>
                </c:pt>
                <c:pt idx="1">
                  <c:v>5577</c:v>
                </c:pt>
                <c:pt idx="2" formatCode="General">
                  <c:v>8695</c:v>
                </c:pt>
                <c:pt idx="3" formatCode="General">
                  <c:v>39</c:v>
                </c:pt>
                <c:pt idx="4" formatCode="General">
                  <c:v>3607</c:v>
                </c:pt>
                <c:pt idx="5" formatCode="General">
                  <c:v>40</c:v>
                </c:pt>
                <c:pt idx="6" formatCode="General">
                  <c:v>7944</c:v>
                </c:pt>
                <c:pt idx="7" formatCode="General">
                  <c:v>2</c:v>
                </c:pt>
                <c:pt idx="8" formatCode="General">
                  <c:v>1103</c:v>
                </c:pt>
                <c:pt idx="9" formatCode="General">
                  <c:v>65374</c:v>
                </c:pt>
                <c:pt idx="10" formatCode="General">
                  <c:v>602</c:v>
                </c:pt>
                <c:pt idx="11" formatCode="General">
                  <c:v>-1</c:v>
                </c:pt>
                <c:pt idx="12">
                  <c:v>427235</c:v>
                </c:pt>
              </c:numCache>
            </c:numRef>
          </c:val>
        </c:ser>
        <c:shape val="cylinder"/>
        <c:axId val="63272448"/>
        <c:axId val="63273984"/>
        <c:axId val="0"/>
      </c:bar3DChart>
      <c:catAx>
        <c:axId val="6327244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273984"/>
        <c:crosses val="autoZero"/>
        <c:auto val="1"/>
        <c:lblAlgn val="ctr"/>
        <c:lblOffset val="100"/>
      </c:catAx>
      <c:valAx>
        <c:axId val="63273984"/>
        <c:scaling>
          <c:orientation val="minMax"/>
        </c:scaling>
        <c:delete val="1"/>
        <c:axPos val="l"/>
        <c:numFmt formatCode="#,##0" sourceLinked="1"/>
        <c:tickLblPos val="nextTo"/>
        <c:crossAx val="6327244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171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52988</c:v>
                </c:pt>
                <c:pt idx="1">
                  <c:v>312</c:v>
                </c:pt>
                <c:pt idx="2">
                  <c:v>4126</c:v>
                </c:pt>
                <c:pt idx="3">
                  <c:v>40064</c:v>
                </c:pt>
                <c:pt idx="4">
                  <c:v>34334</c:v>
                </c:pt>
                <c:pt idx="5">
                  <c:v>3629</c:v>
                </c:pt>
                <c:pt idx="6">
                  <c:v>179241</c:v>
                </c:pt>
                <c:pt idx="7">
                  <c:v>126217</c:v>
                </c:pt>
                <c:pt idx="8">
                  <c:v>23685</c:v>
                </c:pt>
                <c:pt idx="9">
                  <c:v>5870</c:v>
                </c:pt>
                <c:pt idx="10">
                  <c:v>183</c:v>
                </c:pt>
              </c:numCache>
            </c:numRef>
          </c:val>
        </c:ser>
        <c:shape val="cylinder"/>
        <c:axId val="65008768"/>
        <c:axId val="65010304"/>
        <c:axId val="0"/>
      </c:bar3DChart>
      <c:catAx>
        <c:axId val="65008768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5010304"/>
        <c:crosses val="autoZero"/>
        <c:auto val="1"/>
        <c:lblAlgn val="ctr"/>
        <c:lblOffset val="100"/>
      </c:catAx>
      <c:valAx>
        <c:axId val="65010304"/>
        <c:scaling>
          <c:orientation val="minMax"/>
        </c:scaling>
        <c:delete val="1"/>
        <c:axPos val="l"/>
        <c:numFmt formatCode="#,##0" sourceLinked="1"/>
        <c:tickLblPos val="nextTo"/>
        <c:crossAx val="6500876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январь-июнь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610 802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938 823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65,1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470 649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977 729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48,1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140 153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38 906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1214422"/>
          <a:ext cx="7262842" cy="4666270"/>
        </p:xfrm>
        <a:graphic>
          <a:graphicData uri="http://schemas.openxmlformats.org/drawingml/2006/table">
            <a:tbl>
              <a:tblPr/>
              <a:tblGrid>
                <a:gridCol w="3543090"/>
                <a:gridCol w="1462383"/>
                <a:gridCol w="1668490"/>
                <a:gridCol w="588879"/>
              </a:tblGrid>
              <a:tr h="556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январь-июнь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90 585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5 577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8695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3607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95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7944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896,7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65374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651 024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427 235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47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938 823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610 802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январь-июнь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1427" y="1397000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январь-июнь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52 988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4 126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40 064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99 974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34 334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14 484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3 629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179 241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126 217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23 685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15 549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5 870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977 729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470 649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140 153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3506</TotalTime>
  <Words>516</Words>
  <Application>Microsoft Office PowerPoint</Application>
  <PresentationFormat>Экран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январь-июнь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542</cp:revision>
  <dcterms:created xsi:type="dcterms:W3CDTF">2016-05-26T09:08:06Z</dcterms:created>
  <dcterms:modified xsi:type="dcterms:W3CDTF">2023-07-11T05:01:11Z</dcterms:modified>
</cp:coreProperties>
</file>