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7EE"/>
    <a:srgbClr val="DEEBF7"/>
    <a:srgbClr val="C5E0B4"/>
    <a:srgbClr val="2E75B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8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1768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608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327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0409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686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3071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977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5833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7082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66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420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10E84-9459-4A70-9291-4E891EA0AE96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08DCB-2C04-4787-9921-5D283AB36F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204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8303" y="65904"/>
            <a:ext cx="6553201" cy="84025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21000">
                <a:schemeClr val="accent3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3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Устройство художественной композиции «Петр и </a:t>
            </a:r>
            <a:r>
              <a:rPr lang="ru-RU" sz="2000" b="1" dirty="0" err="1" smtClean="0">
                <a:solidFill>
                  <a:schemeClr val="tx1"/>
                </a:solidFill>
              </a:rPr>
              <a:t>Феврония</a:t>
            </a:r>
            <a:r>
              <a:rPr lang="ru-RU" sz="2000" b="1" dirty="0" smtClean="0">
                <a:solidFill>
                  <a:schemeClr val="tx1"/>
                </a:solidFill>
              </a:rPr>
              <a:t> Муромские» в Городском округе Верхняя Тура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8875" y="992660"/>
            <a:ext cx="6726196" cy="44690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65903" y="5560541"/>
            <a:ext cx="12060000" cy="1260000"/>
          </a:xfrm>
          <a:prstGeom prst="parallelogram">
            <a:avLst/>
          </a:prstGeom>
          <a:gradFill flip="none" rotWithShape="1">
            <a:gsLst>
              <a:gs pos="0">
                <a:srgbClr val="C5E0B4">
                  <a:tint val="66000"/>
                  <a:satMod val="160000"/>
                </a:srgbClr>
              </a:gs>
              <a:gs pos="50000">
                <a:srgbClr val="C5E0B4">
                  <a:tint val="44500"/>
                  <a:satMod val="160000"/>
                </a:srgbClr>
              </a:gs>
              <a:gs pos="100000">
                <a:srgbClr val="C5E0B4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Достижение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целевого показателя – 100 процентов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60509" y="0"/>
            <a:ext cx="4831491" cy="716691"/>
          </a:xfrm>
          <a:prstGeom prst="rect">
            <a:avLst/>
          </a:prstGeom>
          <a:solidFill>
            <a:srgbClr val="DEEBF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Городской округ Верхняя Тура</a:t>
            </a:r>
            <a:endParaRPr lang="ru-RU" sz="2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80421" y="967946"/>
            <a:ext cx="4971536" cy="23436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"/>
                  <a:lumOff val="96000"/>
                  <a:alpha val="80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9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СТОИМОСТЬ ПРОЕКТА </a:t>
            </a:r>
          </a:p>
          <a:p>
            <a:endPara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бщая – 1300,0 тыс. рублей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том числе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14000"/>
              </a:lnSpc>
            </a:pPr>
            <a:endParaRPr lang="ru-RU" sz="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бластной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– 650 тыс. рублей</a:t>
            </a:r>
          </a:p>
          <a:p>
            <a:pPr>
              <a:lnSpc>
                <a:spcPct val="114000"/>
              </a:lnSpc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униципальный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– 455 тыс. рублей</a:t>
            </a:r>
          </a:p>
          <a:p>
            <a:pPr>
              <a:lnSpc>
                <a:spcPct val="114000"/>
              </a:lnSpc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редства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населения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65 тыс. рублей</a:t>
            </a:r>
          </a:p>
          <a:p>
            <a:pPr>
              <a:lnSpc>
                <a:spcPct val="114000"/>
              </a:lnSpc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редства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бизнеса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130 тыс. рублей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с двумя усеченными соседними углами 8"/>
          <p:cNvSpPr/>
          <p:nvPr/>
        </p:nvSpPr>
        <p:spPr>
          <a:xfrm>
            <a:off x="7080421" y="3525797"/>
            <a:ext cx="4971536" cy="1927653"/>
          </a:xfrm>
          <a:prstGeom prst="snip2SameRect">
            <a:avLst/>
          </a:prstGeom>
          <a:gradFill flip="none" rotWithShape="1">
            <a:gsLst>
              <a:gs pos="0">
                <a:srgbClr val="2E75B6">
                  <a:shade val="30000"/>
                  <a:satMod val="115000"/>
                </a:srgbClr>
              </a:gs>
              <a:gs pos="50000">
                <a:srgbClr val="2E75B6">
                  <a:shade val="67500"/>
                  <a:satMod val="115000"/>
                </a:srgbClr>
              </a:gs>
              <a:gs pos="100000">
                <a:srgbClr val="2E75B6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благополучателей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реализации проекта – 8717 человек,</a:t>
            </a:r>
          </a:p>
          <a:p>
            <a:pPr algn="ct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том числе детей – 1897 человек 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75" y="967946"/>
            <a:ext cx="3398719" cy="44937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594" y="2806275"/>
            <a:ext cx="3327477" cy="25772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594" y="1013254"/>
            <a:ext cx="3265468" cy="17724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3790147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81</Words>
  <Application>Microsoft Office PowerPoint</Application>
  <PresentationFormat>Произвольный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Сажаева Инна Александровна</dc:creator>
  <cp:lastModifiedBy>USR0901</cp:lastModifiedBy>
  <cp:revision>11</cp:revision>
  <dcterms:created xsi:type="dcterms:W3CDTF">2023-01-30T06:10:59Z</dcterms:created>
  <dcterms:modified xsi:type="dcterms:W3CDTF">2024-01-10T06:09:57Z</dcterms:modified>
</cp:coreProperties>
</file>