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DEEBF7"/>
    <a:srgbClr val="C5E0B4"/>
    <a:srgbClr val="2E75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76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08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27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4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6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71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7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83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0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20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0E84-9459-4A70-9291-4E891EA0AE96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8DCB-2C04-4787-9921-5D283AB36F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0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303" y="65904"/>
            <a:ext cx="6553201" cy="840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Установка декоративной композиции «Часы «Времена года» в Городском округе Верхняя Тура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875" y="992660"/>
            <a:ext cx="6726196" cy="4469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(необходимо, чтобы на демонстрируемых фотографиях было видно </a:t>
            </a:r>
            <a:r>
              <a:rPr lang="ru-RU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 реализованного проекта,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коллаж из фото)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5903" y="5560541"/>
            <a:ext cx="12060000" cy="1260000"/>
          </a:xfrm>
          <a:prstGeom prst="parallelogram">
            <a:avLst/>
          </a:prstGeom>
          <a:gradFill flip="none" rotWithShape="1">
            <a:gsLst>
              <a:gs pos="0">
                <a:srgbClr val="C5E0B4">
                  <a:tint val="66000"/>
                  <a:satMod val="160000"/>
                </a:srgbClr>
              </a:gs>
              <a:gs pos="50000">
                <a:srgbClr val="C5E0B4">
                  <a:tint val="44500"/>
                  <a:satMod val="160000"/>
                </a:srgbClr>
              </a:gs>
              <a:gs pos="100000">
                <a:srgbClr val="C5E0B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достижении целевого показателя – 100 процентов.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0509" y="0"/>
            <a:ext cx="4831491" cy="716691"/>
          </a:xfrm>
          <a:prstGeom prst="rect">
            <a:avLst/>
          </a:prstGeom>
          <a:solidFill>
            <a:srgbClr val="DEEBF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 Верхняя Тура</a:t>
            </a:r>
            <a:endParaRPr lang="ru-RU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0421" y="967946"/>
            <a:ext cx="4971536" cy="23436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"/>
                  <a:lumOff val="96000"/>
                  <a:alpha val="80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9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</a:p>
          <a:p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бщая – 2 800 тыс. рублей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endParaRPr lang="ru-RU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бластной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1400 тыс. рублей</a:t>
            </a: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980 тыс. рублей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140 тыс. рублей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редства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280 тыс. рублей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усеченными соседними углами 8"/>
          <p:cNvSpPr/>
          <p:nvPr/>
        </p:nvSpPr>
        <p:spPr>
          <a:xfrm>
            <a:off x="7080421" y="3525797"/>
            <a:ext cx="4971536" cy="1927653"/>
          </a:xfrm>
          <a:prstGeom prst="snip2SameRect">
            <a:avLst/>
          </a:prstGeom>
          <a:gradFill flip="none" rotWithShape="1">
            <a:gsLst>
              <a:gs pos="0">
                <a:srgbClr val="2E75B6">
                  <a:shade val="30000"/>
                  <a:satMod val="115000"/>
                </a:srgbClr>
              </a:gs>
              <a:gs pos="50000">
                <a:srgbClr val="2E75B6">
                  <a:shade val="67500"/>
                  <a:satMod val="115000"/>
                </a:srgbClr>
              </a:gs>
              <a:gs pos="100000">
                <a:srgbClr val="2E75B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благополучателей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реализации проекта – </a:t>
            </a:r>
            <a:r>
              <a:rPr lang="ru-RU" sz="2200" b="1" smtClean="0">
                <a:latin typeface="Arial" panose="020B0604020202020204" pitchFamily="34" charset="0"/>
                <a:cs typeface="Arial" panose="020B0604020202020204" pitchFamily="34" charset="0"/>
              </a:rPr>
              <a:t>8862 жителя,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 детей – 2150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98"/>
          <a:stretch/>
        </p:blipFill>
        <p:spPr>
          <a:xfrm>
            <a:off x="168875" y="2945175"/>
            <a:ext cx="6724847" cy="2516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9" y="3486668"/>
            <a:ext cx="1850118" cy="2020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761" y="967947"/>
            <a:ext cx="1643962" cy="25535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185" y="967946"/>
            <a:ext cx="1710362" cy="2553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895" y="967946"/>
            <a:ext cx="1683082" cy="2553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526" y="967946"/>
            <a:ext cx="1714060" cy="25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104</Words>
  <Application>Microsoft Office PowerPoint</Application>
  <PresentationFormat>Произвольный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Сажаева Инна Александровна</dc:creator>
  <cp:lastModifiedBy>USR0901</cp:lastModifiedBy>
  <cp:revision>15</cp:revision>
  <dcterms:created xsi:type="dcterms:W3CDTF">2023-01-30T06:10:59Z</dcterms:created>
  <dcterms:modified xsi:type="dcterms:W3CDTF">2023-02-08T06:26:25Z</dcterms:modified>
</cp:coreProperties>
</file>